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5" r:id="rId7"/>
    <p:sldId id="268" r:id="rId8"/>
    <p:sldId id="269" r:id="rId9"/>
    <p:sldId id="270" r:id="rId10"/>
    <p:sldId id="267" r:id="rId11"/>
    <p:sldId id="272" r:id="rId12"/>
    <p:sldId id="266" r:id="rId13"/>
    <p:sldId id="273" r:id="rId14"/>
    <p:sldId id="262" r:id="rId15"/>
    <p:sldId id="26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6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B3FB-A4E3-4681-AC0E-12959786BC48}" type="datetimeFigureOut">
              <a:rPr lang="ru-RU" smtClean="0"/>
              <a:pPr/>
              <a:t>20.09.2022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E87A-85A2-46F0-AA8C-AD6664C4F1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B3FB-A4E3-4681-AC0E-12959786BC48}" type="datetimeFigureOut">
              <a:rPr lang="ru-RU" smtClean="0"/>
              <a:pPr/>
              <a:t>20.09.2022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E87A-85A2-46F0-AA8C-AD6664C4F1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B3FB-A4E3-4681-AC0E-12959786BC48}" type="datetimeFigureOut">
              <a:rPr lang="ru-RU" smtClean="0"/>
              <a:pPr/>
              <a:t>20.09.2022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E87A-85A2-46F0-AA8C-AD6664C4F1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B3FB-A4E3-4681-AC0E-12959786BC48}" type="datetimeFigureOut">
              <a:rPr lang="ru-RU" smtClean="0"/>
              <a:pPr/>
              <a:t>20.09.2022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E87A-85A2-46F0-AA8C-AD6664C4F1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B3FB-A4E3-4681-AC0E-12959786BC48}" type="datetimeFigureOut">
              <a:rPr lang="ru-RU" smtClean="0"/>
              <a:pPr/>
              <a:t>20.09.2022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E87A-85A2-46F0-AA8C-AD6664C4F1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B3FB-A4E3-4681-AC0E-12959786BC48}" type="datetimeFigureOut">
              <a:rPr lang="ru-RU" smtClean="0"/>
              <a:pPr/>
              <a:t>20.09.2022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E87A-85A2-46F0-AA8C-AD6664C4F1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B3FB-A4E3-4681-AC0E-12959786BC48}" type="datetimeFigureOut">
              <a:rPr lang="ru-RU" smtClean="0"/>
              <a:pPr/>
              <a:t>20.09.2022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E87A-85A2-46F0-AA8C-AD6664C4F1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B3FB-A4E3-4681-AC0E-12959786BC48}" type="datetimeFigureOut">
              <a:rPr lang="ru-RU" smtClean="0"/>
              <a:pPr/>
              <a:t>20.09.2022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E87A-85A2-46F0-AA8C-AD6664C4F1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B3FB-A4E3-4681-AC0E-12959786BC48}" type="datetimeFigureOut">
              <a:rPr lang="ru-RU" smtClean="0"/>
              <a:pPr/>
              <a:t>20.09.2022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E87A-85A2-46F0-AA8C-AD6664C4F1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B3FB-A4E3-4681-AC0E-12959786BC48}" type="datetimeFigureOut">
              <a:rPr lang="ru-RU" smtClean="0"/>
              <a:pPr/>
              <a:t>20.09.2022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E87A-85A2-46F0-AA8C-AD6664C4F1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B3FB-A4E3-4681-AC0E-12959786BC48}" type="datetimeFigureOut">
              <a:rPr lang="ru-RU" smtClean="0"/>
              <a:pPr/>
              <a:t>20.09.2022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E87A-85A2-46F0-AA8C-AD6664C4F1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5B3FB-A4E3-4681-AC0E-12959786BC48}" type="datetimeFigureOut">
              <a:rPr lang="ru-RU" smtClean="0"/>
              <a:pPr/>
              <a:t>20.09.2022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2E87A-85A2-46F0-AA8C-AD6664C4F1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dskndl_chuv\Pictures\IMG_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280920" cy="441034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99592" y="4725144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Твоя безопасность </a:t>
            </a:r>
          </a:p>
          <a:p>
            <a:r>
              <a:rPr lang="ru-RU" sz="2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на железнодорожном транспорте</a:t>
            </a:r>
            <a:endParaRPr lang="ru-RU" sz="24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99592" y="18864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Твоя безопасность на железнодорожном транспорте</a:t>
            </a:r>
            <a:endParaRPr lang="ru-RU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Вертикальный свиток 15"/>
          <p:cNvSpPr/>
          <p:nvPr/>
        </p:nvSpPr>
        <p:spPr>
          <a:xfrm>
            <a:off x="5292080" y="1556792"/>
            <a:ext cx="3528392" cy="352839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Запрещается переходить через железнодорожные пути перед близко стоящим поездом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 descr="iQVZSF4V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4032448" cy="3024336"/>
          </a:xfrm>
          <a:prstGeom prst="wedgeRectCallou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99592" y="18864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Твоя безопасность на железнодорожном транспорте</a:t>
            </a:r>
            <a:endParaRPr lang="ru-RU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616530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Вертикальный свиток 15"/>
          <p:cNvSpPr/>
          <p:nvPr/>
        </p:nvSpPr>
        <p:spPr>
          <a:xfrm>
            <a:off x="5004048" y="1052736"/>
            <a:ext cx="3528392" cy="39604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Игры детей на железнодорожных путях запрещаются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 descr="31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3456384" cy="4104456"/>
          </a:xfrm>
          <a:prstGeom prst="wedgeRoundRectCallou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67544" y="6165304"/>
            <a:ext cx="4549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99592" y="18864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Твоя безопасность на железнодорожном транспорте</a:t>
            </a:r>
            <a:endParaRPr lang="ru-RU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" name="Рисунок 14" descr="1180165867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908720"/>
            <a:ext cx="5832648" cy="2736304"/>
          </a:xfrm>
          <a:prstGeom prst="wedgeRectCallout">
            <a:avLst/>
          </a:prstGeom>
        </p:spPr>
      </p:pic>
      <p:sp>
        <p:nvSpPr>
          <p:cNvPr id="16" name="Горизонтальный свиток 15"/>
          <p:cNvSpPr/>
          <p:nvPr/>
        </p:nvSpPr>
        <p:spPr>
          <a:xfrm>
            <a:off x="755576" y="4005064"/>
            <a:ext cx="7056784" cy="136815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Запрещается проезжать на крышах вагонов, подножках, переходных площадках вагонов!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99592" y="18864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Твоя безопасность на железнодорожном транспорте</a:t>
            </a:r>
            <a:endParaRPr lang="ru-RU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83568" y="980728"/>
            <a:ext cx="7776864" cy="4320480"/>
          </a:xfrm>
          <a:prstGeom prst="wedgeRoundRectCallout">
            <a:avLst>
              <a:gd name="adj1" fmla="val -20833"/>
              <a:gd name="adj2" fmla="val 698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ЗАПРЕЩАЕТСЯ:</a:t>
            </a:r>
          </a:p>
          <a:p>
            <a:pPr algn="ctr"/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посадка и высадка на ходу поезда;</a:t>
            </a:r>
          </a:p>
          <a:p>
            <a:pPr algn="just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высовываться из окон вагонов и дверей тамбуров на ходу поезда;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подходить к вагону до полной остановки поезда;</a:t>
            </a:r>
          </a:p>
          <a:p>
            <a:pPr algn="just">
              <a:buFontTx/>
              <a:buChar char="-"/>
            </a:pP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подниматься на электроопоры;</a:t>
            </a:r>
          </a:p>
          <a:p>
            <a:pPr algn="just">
              <a:buFontTx/>
              <a:buChar char="-"/>
            </a:pP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приближаться к лежащему на земле электропроводу ближе 8 метров;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проходить вдоль железнодорожного пути ближе 5 метров от крайнего   рельса;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прыгать с платформы на железнодорожные пути;</a:t>
            </a:r>
          </a:p>
          <a:p>
            <a:pPr algn="just">
              <a:buFontTx/>
              <a:buChar char="-"/>
            </a:pP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оставлять детей без присмотра на посадочных платформах и в вагонах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99592" y="18864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Твоя безопасность на железнодорожном транспорте</a:t>
            </a:r>
            <a:endParaRPr lang="ru-RU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1331640" y="4797152"/>
            <a:ext cx="6408712" cy="11521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 оставляйте детей без присмотра!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" name="Рисунок 13" descr="e856366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692696"/>
            <a:ext cx="6096000" cy="381642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99592" y="18864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Твоя безопасность на железнодорожном транспорте</a:t>
            </a:r>
            <a:endParaRPr lang="ru-RU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" name="Рисунок 16" descr="2012-08-23-Услада-Путь-безопасности-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1180" y="908720"/>
            <a:ext cx="6301639" cy="46805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27584" y="1628800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Спасибо за внимание!</a:t>
            </a: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99592" y="18864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Твоя безопасность на железнодорожном транспорте</a:t>
            </a:r>
            <a:endParaRPr lang="ru-RU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11960" y="908720"/>
            <a:ext cx="4464496" cy="446449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Железная дорога – эта зона повышенной опасности. Каждый гражданин, попавший на железную дорогу, должен помнить о своей безопасности и защитить себя или ребенка, помня основные правила нахождения на пути. 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3312368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99592" y="18864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Твоя безопасность на железнодорожном транспорте</a:t>
            </a:r>
            <a:endParaRPr lang="ru-RU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" name="Рисунок 14" descr="601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7560840" cy="4930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99592" y="18864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Твоя безопасность на железнодорожном транспорте</a:t>
            </a:r>
            <a:endParaRPr lang="ru-RU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Вертикальный свиток 15"/>
          <p:cNvSpPr/>
          <p:nvPr/>
        </p:nvSpPr>
        <p:spPr>
          <a:xfrm>
            <a:off x="5004048" y="1052736"/>
            <a:ext cx="3744416" cy="410445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 ходите по железнодорожным путям.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 descr="003_rz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052736"/>
            <a:ext cx="3312368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99592" y="18864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Твоя безопасность на железнодорожном транспорте</a:t>
            </a:r>
            <a:endParaRPr lang="ru-RU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Вертикальный свиток 15"/>
          <p:cNvSpPr/>
          <p:nvPr/>
        </p:nvSpPr>
        <p:spPr>
          <a:xfrm>
            <a:off x="5004048" y="836712"/>
            <a:ext cx="3816424" cy="518457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Переходить и переезжать железнодорожные пути можно только в специально установочных и оборудованных для этого местах. На станциях, где нет мостов и тоннелей, граждане должны переходить железнодорожные пути по настилам, или в местах, где установлены указатели.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 descr="1119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3456384" cy="3744416"/>
          </a:xfrm>
          <a:prstGeom prst="borderCallout3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99592" y="18864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Твоя безопасность на железнодорожном транспорте</a:t>
            </a:r>
            <a:endParaRPr lang="ru-RU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Вертикальный свиток 13"/>
          <p:cNvSpPr/>
          <p:nvPr/>
        </p:nvSpPr>
        <p:spPr>
          <a:xfrm>
            <a:off x="5652120" y="908720"/>
            <a:ext cx="2880320" cy="417646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 пытайтесь проникнуть на платформу в неустановленном месте!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 descr="wnews2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4392488" cy="4176464"/>
          </a:xfrm>
          <a:prstGeom prst="wedgeEllipseCallou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99592" y="18864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Твоя безопасность на железнодорожном транспорте</a:t>
            </a:r>
            <a:endParaRPr lang="ru-RU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Вертикальный свиток 13"/>
          <p:cNvSpPr/>
          <p:nvPr/>
        </p:nvSpPr>
        <p:spPr>
          <a:xfrm>
            <a:off x="5652120" y="1196752"/>
            <a:ext cx="2880320" cy="388843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 стоять близко к краю платформы при приближению поезда.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 descr="Vovchik9392_30D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484784"/>
            <a:ext cx="3672408" cy="31683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99592" y="18864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Твоя безопасность на железнодорожном транспорте</a:t>
            </a:r>
            <a:endParaRPr lang="ru-RU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052736"/>
            <a:ext cx="4032448" cy="4127718"/>
          </a:xfrm>
          <a:prstGeom prst="wedgeRoundRectCallout">
            <a:avLst/>
          </a:prstGeom>
        </p:spPr>
      </p:pic>
      <p:sp>
        <p:nvSpPr>
          <p:cNvPr id="14" name="Вертикальный свиток 13"/>
          <p:cNvSpPr/>
          <p:nvPr/>
        </p:nvSpPr>
        <p:spPr>
          <a:xfrm>
            <a:off x="5868144" y="1196752"/>
            <a:ext cx="2880320" cy="417646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 подлезайте под платформы и железнодорожные составы!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99592" y="18864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Твоя безопасность на железнодорожном транспорте</a:t>
            </a:r>
            <a:endParaRPr lang="ru-RU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899592" y="1412776"/>
            <a:ext cx="7272808" cy="367240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endParaRPr lang="ru-RU" dirty="0" smtClean="0"/>
          </a:p>
          <a:p>
            <a:pPr algn="ctr">
              <a:buFontTx/>
              <a:buChar char="-"/>
            </a:pPr>
            <a:endParaRPr lang="ru-RU" dirty="0" smtClean="0"/>
          </a:p>
          <a:p>
            <a:pPr algn="ctr">
              <a:buFontTx/>
              <a:buChar char="-"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перед переходом железнодорожного пути по пешеходному настилу необходимо убедиться в отсутствии движущего подвижного состава;</a:t>
            </a:r>
          </a:p>
          <a:p>
            <a:pPr algn="ctr">
              <a:buFontTx/>
              <a:buChar char="-"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при приближении поезда следует остановиться, пропустить его и, убедившись в отсутствии подвижного состава по соседнему пути, продолжать переход.</a:t>
            </a:r>
          </a:p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63688" y="1484784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           </a:t>
            </a:r>
            <a:r>
              <a:rPr lang="ru-RU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ЗАПРЕЩАЕТСЯ:</a:t>
            </a:r>
            <a:endParaRPr lang="ru-RU" sz="3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344</Words>
  <Application>Microsoft Office PowerPoint</Application>
  <PresentationFormat>Экран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dskndl_chuv</dc:creator>
  <cp:lastModifiedBy>Пользователь Windows</cp:lastModifiedBy>
  <cp:revision>35</cp:revision>
  <dcterms:created xsi:type="dcterms:W3CDTF">2015-05-05T08:58:40Z</dcterms:created>
  <dcterms:modified xsi:type="dcterms:W3CDTF">2022-09-20T07:31:58Z</dcterms:modified>
</cp:coreProperties>
</file>